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4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PNG>
</file>

<file path=ppt/media/image6.jpe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2075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7154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8263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3140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9608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5332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224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9901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7867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281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3429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6541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AVL Tree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676503"/>
            <a:ext cx="9144000" cy="1254034"/>
          </a:xfrm>
        </p:spPr>
        <p:txBody>
          <a:bodyPr>
            <a:normAutofit/>
          </a:bodyPr>
          <a:lstStyle/>
          <a:p>
            <a:r>
              <a:rPr lang="en-IN" dirty="0" smtClean="0"/>
              <a:t>				</a:t>
            </a:r>
            <a:r>
              <a:rPr lang="en-IN" sz="2000" dirty="0" smtClean="0"/>
              <a:t>        K. Rajesh Rao</a:t>
            </a:r>
          </a:p>
          <a:p>
            <a:r>
              <a:rPr lang="en-IN" sz="2000" dirty="0" smtClean="0"/>
              <a:t>					         Asst. Professor- Senior</a:t>
            </a:r>
          </a:p>
          <a:p>
            <a:r>
              <a:rPr lang="en-IN" sz="2000" dirty="0" smtClean="0"/>
              <a:t>				             Dept. of ICT, MIT</a:t>
            </a:r>
            <a:endParaRPr lang="en-IN" sz="20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968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262"/>
    </mc:Choice>
    <mc:Fallback xmlns="">
      <p:transition spd="slow" advTm="262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/>
              <a:t>Introduction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84181"/>
          </a:xfrm>
        </p:spPr>
        <p:txBody>
          <a:bodyPr/>
          <a:lstStyle/>
          <a:p>
            <a:r>
              <a:rPr lang="en-IN" dirty="0" smtClean="0"/>
              <a:t>Binary Tree </a:t>
            </a:r>
          </a:p>
          <a:p>
            <a:r>
              <a:rPr lang="en-IN" dirty="0" smtClean="0"/>
              <a:t>AVL Tree </a:t>
            </a:r>
            <a:endParaRPr lang="en-US" sz="2000" dirty="0" smtClean="0"/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000" dirty="0"/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000" dirty="0" smtClean="0"/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000" dirty="0"/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000" dirty="0" smtClean="0"/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000" dirty="0" smtClean="0"/>
          </a:p>
          <a:p>
            <a:pPr marL="457200" lvl="1" indent="0" algn="ctr">
              <a:buNone/>
            </a:pPr>
            <a:r>
              <a:rPr lang="en-US" sz="2000" b="1" dirty="0"/>
              <a:t>a</a:t>
            </a:r>
            <a:r>
              <a:rPr lang="en-US" sz="2000" b="1" dirty="0" smtClean="0"/>
              <a:t>) AVL tree. b) Binary search tree that is not an AVL tree</a:t>
            </a:r>
            <a:endParaRPr lang="en-US" sz="2000" b="1" dirty="0"/>
          </a:p>
          <a:p>
            <a:pPr lvl="1" algn="just">
              <a:buFont typeface="Wingdings" panose="05000000000000000000" pitchFamily="2" charset="2"/>
              <a:buChar char="Ø"/>
            </a:pPr>
            <a:endParaRPr lang="en-IN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154" y="3056709"/>
            <a:ext cx="6061166" cy="2821577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048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844"/>
    </mc:Choice>
    <mc:Fallback>
      <p:transition spd="slow" advTm="194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1032"/>
            <a:ext cx="10515600" cy="814343"/>
          </a:xfrm>
        </p:spPr>
        <p:txBody>
          <a:bodyPr/>
          <a:lstStyle/>
          <a:p>
            <a:pPr algn="ctr"/>
            <a:r>
              <a:rPr lang="en-IN" dirty="0" smtClean="0"/>
              <a:t>Types of Rotations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dirty="0" smtClean="0"/>
              <a:t>Single right rotation (R-rotation)</a:t>
            </a:r>
          </a:p>
          <a:p>
            <a:r>
              <a:rPr lang="en-IN" sz="2000" dirty="0" smtClean="0"/>
              <a:t>Single left rotation (L-rotation)</a:t>
            </a:r>
          </a:p>
          <a:p>
            <a:r>
              <a:rPr lang="en-IN" sz="2000" dirty="0" smtClean="0"/>
              <a:t>Double left-right rotation (LR-rotation)</a:t>
            </a:r>
          </a:p>
          <a:p>
            <a:r>
              <a:rPr lang="en-IN" sz="2000" dirty="0" smtClean="0"/>
              <a:t>Double right-left rotation (RL-rotation)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372" y="1179468"/>
            <a:ext cx="4119154" cy="5286646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229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9329"/>
    </mc:Choice>
    <mc:Fallback>
      <p:transition spd="slow" advTm="2593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/>
              <a:t> Rotations with intermediate steps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457368" y="1525160"/>
            <a:ext cx="4672015" cy="5003072"/>
          </a:xfrm>
        </p:spPr>
      </p:pic>
    </p:spTree>
    <p:extLst>
      <p:ext uri="{BB962C8B-B14F-4D97-AF65-F5344CB8AC3E}">
        <p14:creationId xmlns:p14="http://schemas.microsoft.com/office/powerpoint/2010/main" val="583169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245"/>
            <a:ext cx="10515600" cy="875846"/>
          </a:xfrm>
        </p:spPr>
        <p:txBody>
          <a:bodyPr>
            <a:normAutofit/>
          </a:bodyPr>
          <a:lstStyle/>
          <a:p>
            <a:pPr algn="ctr"/>
            <a:r>
              <a:rPr lang="en-IN" dirty="0" smtClean="0"/>
              <a:t>Example on AVL tree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074" y="770709"/>
            <a:ext cx="10515600" cy="6100353"/>
          </a:xfrm>
        </p:spPr>
        <p:txBody>
          <a:bodyPr>
            <a:normAutofit/>
          </a:bodyPr>
          <a:lstStyle/>
          <a:p>
            <a:endParaRPr lang="en-IN" sz="2400" dirty="0" smtClean="0"/>
          </a:p>
          <a:p>
            <a:r>
              <a:rPr lang="en-IN" sz="2400" dirty="0" smtClean="0"/>
              <a:t>Construction of an AVL tree for the list 5, 6, 8, 3, 2, 4, 7 by successive insertions</a:t>
            </a:r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143" y="1802674"/>
            <a:ext cx="6035040" cy="4924697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025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588"/>
    </mc:Choice>
    <mc:Fallback>
      <p:transition spd="slow" advTm="1645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Rotations with intermediate steps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5850" y="1825625"/>
            <a:ext cx="494029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517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Reference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Introduction to the Design and Analysis of Algorithms, 2</a:t>
            </a:r>
            <a:r>
              <a:rPr lang="en-IN" baseline="30000" dirty="0" smtClean="0"/>
              <a:t>nd</a:t>
            </a:r>
            <a:r>
              <a:rPr lang="en-IN" dirty="0" smtClean="0"/>
              <a:t> Edition by  </a:t>
            </a:r>
            <a:r>
              <a:rPr lang="en-IN" b="1" dirty="0" err="1" smtClean="0"/>
              <a:t>Anany</a:t>
            </a:r>
            <a:r>
              <a:rPr lang="en-IN" b="1" dirty="0" smtClean="0"/>
              <a:t> Levitin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4170217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132</Words>
  <Application>Microsoft Office PowerPoint</Application>
  <PresentationFormat>Widescreen</PresentationFormat>
  <Paragraphs>25</Paragraphs>
  <Slides>7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Wingdings</vt:lpstr>
      <vt:lpstr>Office Theme</vt:lpstr>
      <vt:lpstr>AVL Tree</vt:lpstr>
      <vt:lpstr>Introduction</vt:lpstr>
      <vt:lpstr>Types of Rotations</vt:lpstr>
      <vt:lpstr> Rotations with intermediate steps</vt:lpstr>
      <vt:lpstr>Example on AVL tree</vt:lpstr>
      <vt:lpstr>Rotations with intermediate steps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AVL Tree</dc:title>
  <dc:creator>rajesh k</dc:creator>
  <cp:lastModifiedBy>rajesh k</cp:lastModifiedBy>
  <cp:revision>20</cp:revision>
  <dcterms:created xsi:type="dcterms:W3CDTF">2020-04-21T06:40:20Z</dcterms:created>
  <dcterms:modified xsi:type="dcterms:W3CDTF">2020-04-22T09:09:09Z</dcterms:modified>
</cp:coreProperties>
</file>

<file path=docProps/thumbnail.jpeg>
</file>